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5143500" type="screen16x9"/>
  <p:notesSz cx="6858000" cy="9144000"/>
  <p:embeddedFontLst>
    <p:embeddedFont>
      <p:font typeface="Average" charset="0"/>
      <p:regular r:id="rId20"/>
    </p:embeddedFont>
    <p:embeddedFont>
      <p:font typeface="Oswald" charset="0"/>
      <p:regular r:id="rId21"/>
      <p:bold r:id="rId2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42" d="100"/>
          <a:sy n="142" d="100"/>
        </p:scale>
        <p:origin x="-660" y="-1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87340098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1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Shape 11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Shape 11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Shape 11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" name="Shape 12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Shape 13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" name="Shape 13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hape 14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Shape 14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hape 14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0" name="Shape 15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Shape 155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6" name="Shape 15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Shape 6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Shape 8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Shape 9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Shape 9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Shape 10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Shape 10"/>
          <p:cNvGrpSpPr/>
          <p:nvPr/>
        </p:nvGrpSpPr>
        <p:grpSpPr>
          <a:xfrm>
            <a:off x="4350278" y="2855377"/>
            <a:ext cx="443588" cy="105632"/>
            <a:chOff x="4137525" y="2915950"/>
            <a:chExt cx="869100" cy="207000"/>
          </a:xfrm>
        </p:grpSpPr>
        <p:sp>
          <p:nvSpPr>
            <p:cNvPr id="11" name="Shape 11"/>
            <p:cNvSpPr/>
            <p:nvPr/>
          </p:nvSpPr>
          <p:spPr>
            <a:xfrm>
              <a:off x="4468575" y="2915950"/>
              <a:ext cx="207000" cy="20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2" name="Shape 12"/>
            <p:cNvSpPr/>
            <p:nvPr/>
          </p:nvSpPr>
          <p:spPr>
            <a:xfrm>
              <a:off x="4799625" y="2915950"/>
              <a:ext cx="207000" cy="20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3" name="Shape 13"/>
            <p:cNvSpPr/>
            <p:nvPr/>
          </p:nvSpPr>
          <p:spPr>
            <a:xfrm>
              <a:off x="4137525" y="2915950"/>
              <a:ext cx="207000" cy="20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sp>
        <p:nvSpPr>
          <p:cNvPr id="14" name="Shape 14"/>
          <p:cNvSpPr txBox="1">
            <a:spLocks noGrp="1"/>
          </p:cNvSpPr>
          <p:nvPr>
            <p:ph type="ctrTitle"/>
          </p:nvPr>
        </p:nvSpPr>
        <p:spPr>
          <a:xfrm>
            <a:off x="671257" y="990800"/>
            <a:ext cx="7801500" cy="17301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4800"/>
            </a:lvl1pPr>
            <a:lvl2pPr lvl="1" algn="ctr">
              <a:spcBef>
                <a:spcPts val="0"/>
              </a:spcBef>
              <a:buSzPct val="100000"/>
              <a:defRPr sz="4800"/>
            </a:lvl2pPr>
            <a:lvl3pPr lvl="2" algn="ctr">
              <a:spcBef>
                <a:spcPts val="0"/>
              </a:spcBef>
              <a:buSzPct val="100000"/>
              <a:defRPr sz="4800"/>
            </a:lvl3pPr>
            <a:lvl4pPr lvl="3" algn="ctr">
              <a:spcBef>
                <a:spcPts val="0"/>
              </a:spcBef>
              <a:buSzPct val="100000"/>
              <a:defRPr sz="4800"/>
            </a:lvl4pPr>
            <a:lvl5pPr lvl="4" algn="ctr">
              <a:spcBef>
                <a:spcPts val="0"/>
              </a:spcBef>
              <a:buSzPct val="100000"/>
              <a:defRPr sz="4800"/>
            </a:lvl5pPr>
            <a:lvl6pPr lvl="5" algn="ctr">
              <a:spcBef>
                <a:spcPts val="0"/>
              </a:spcBef>
              <a:buSzPct val="100000"/>
              <a:defRPr sz="4800"/>
            </a:lvl6pPr>
            <a:lvl7pPr lvl="6" algn="ctr">
              <a:spcBef>
                <a:spcPts val="0"/>
              </a:spcBef>
              <a:buSzPct val="100000"/>
              <a:defRPr sz="4800"/>
            </a:lvl7pPr>
            <a:lvl8pPr lvl="7" algn="ctr">
              <a:spcBef>
                <a:spcPts val="0"/>
              </a:spcBef>
              <a:buSzPct val="100000"/>
              <a:defRPr sz="4800"/>
            </a:lvl8pPr>
            <a:lvl9pPr lvl="8" algn="ctr">
              <a:spcBef>
                <a:spcPts val="0"/>
              </a:spcBef>
              <a:buSzPct val="100000"/>
              <a:defRPr sz="4800"/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ubTitle" idx="1"/>
          </p:nvPr>
        </p:nvSpPr>
        <p:spPr>
          <a:xfrm>
            <a:off x="671250" y="3174875"/>
            <a:ext cx="7801500" cy="792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fr"/>
              <a:t>‹N°›</a:t>
            </a:fld>
            <a:endParaRPr lang="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ig numb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 txBox="1">
            <a:spLocks noGrp="1"/>
          </p:cNvSpPr>
          <p:nvPr>
            <p:ph type="title"/>
          </p:nvPr>
        </p:nvSpPr>
        <p:spPr>
          <a:xfrm>
            <a:off x="311700" y="1255275"/>
            <a:ext cx="8520600" cy="18906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12000"/>
            </a:lvl1pPr>
            <a:lvl2pPr lvl="1" algn="ctr">
              <a:spcBef>
                <a:spcPts val="0"/>
              </a:spcBef>
              <a:buSzPct val="100000"/>
              <a:defRPr sz="12000"/>
            </a:lvl2pPr>
            <a:lvl3pPr lvl="2" algn="ctr">
              <a:spcBef>
                <a:spcPts val="0"/>
              </a:spcBef>
              <a:buSzPct val="100000"/>
              <a:defRPr sz="12000"/>
            </a:lvl3pPr>
            <a:lvl4pPr lvl="3" algn="ctr">
              <a:spcBef>
                <a:spcPts val="0"/>
              </a:spcBef>
              <a:buSzPct val="100000"/>
              <a:defRPr sz="12000"/>
            </a:lvl4pPr>
            <a:lvl5pPr lvl="4" algn="ctr">
              <a:spcBef>
                <a:spcPts val="0"/>
              </a:spcBef>
              <a:buSzPct val="100000"/>
              <a:defRPr sz="12000"/>
            </a:lvl5pPr>
            <a:lvl6pPr lvl="5" algn="ctr">
              <a:spcBef>
                <a:spcPts val="0"/>
              </a:spcBef>
              <a:buSzPct val="100000"/>
              <a:defRPr sz="12000"/>
            </a:lvl6pPr>
            <a:lvl7pPr lvl="6" algn="ctr">
              <a:spcBef>
                <a:spcPts val="0"/>
              </a:spcBef>
              <a:buSzPct val="100000"/>
              <a:defRPr sz="12000"/>
            </a:lvl7pPr>
            <a:lvl8pPr lvl="7" algn="ctr">
              <a:spcBef>
                <a:spcPts val="0"/>
              </a:spcBef>
              <a:buSzPct val="100000"/>
              <a:defRPr sz="12000"/>
            </a:lvl8pPr>
            <a:lvl9pPr lvl="8" algn="ctr">
              <a:spcBef>
                <a:spcPts val="0"/>
              </a:spcBef>
              <a:buSzPct val="100000"/>
              <a:defRPr sz="12000"/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body" idx="1"/>
          </p:nvPr>
        </p:nvSpPr>
        <p:spPr>
          <a:xfrm>
            <a:off x="311700" y="3228425"/>
            <a:ext cx="8520600" cy="1300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spcBef>
                <a:spcPts val="0"/>
              </a:spcBef>
              <a:defRPr/>
            </a:lvl1pPr>
            <a:lvl2pPr lvl="1" algn="ctr">
              <a:spcBef>
                <a:spcPts val="0"/>
              </a:spcBef>
              <a:defRPr/>
            </a:lvl2pPr>
            <a:lvl3pPr lvl="2" algn="ctr">
              <a:spcBef>
                <a:spcPts val="0"/>
              </a:spcBef>
              <a:defRPr/>
            </a:lvl3pPr>
            <a:lvl4pPr lvl="3" algn="ctr">
              <a:spcBef>
                <a:spcPts val="0"/>
              </a:spcBef>
              <a:defRPr/>
            </a:lvl4pPr>
            <a:lvl5pPr lvl="4" algn="ctr">
              <a:spcBef>
                <a:spcPts val="0"/>
              </a:spcBef>
              <a:defRPr/>
            </a:lvl5pPr>
            <a:lvl6pPr lvl="5" algn="ctr">
              <a:spcBef>
                <a:spcPts val="0"/>
              </a:spcBef>
              <a:defRPr/>
            </a:lvl6pPr>
            <a:lvl7pPr lvl="6" algn="ctr">
              <a:spcBef>
                <a:spcPts val="0"/>
              </a:spcBef>
              <a:defRPr/>
            </a:lvl7pPr>
            <a:lvl8pPr lvl="7" algn="ctr">
              <a:spcBef>
                <a:spcPts val="0"/>
              </a:spcBef>
              <a:defRPr/>
            </a:lvl8pPr>
            <a:lvl9pPr lvl="8" algn="ctr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fr"/>
              <a:t>‹N°›</a:t>
            </a:fld>
            <a:endParaRPr lang="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fr"/>
              <a:t>‹N°›</a:t>
            </a:fld>
            <a:endParaRPr lang="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title"/>
          </p:nvPr>
        </p:nvSpPr>
        <p:spPr>
          <a:xfrm>
            <a:off x="671250" y="2141250"/>
            <a:ext cx="7852200" cy="8610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 algn="ctr">
              <a:spcBef>
                <a:spcPts val="0"/>
              </a:spcBef>
              <a:buSzPct val="100000"/>
              <a:defRPr sz="3600"/>
            </a:lvl1pPr>
            <a:lvl2pPr lvl="1" algn="ctr">
              <a:spcBef>
                <a:spcPts val="0"/>
              </a:spcBef>
              <a:buSzPct val="100000"/>
              <a:defRPr sz="3600"/>
            </a:lvl2pPr>
            <a:lvl3pPr lvl="2" algn="ctr">
              <a:spcBef>
                <a:spcPts val="0"/>
              </a:spcBef>
              <a:buSzPct val="100000"/>
              <a:defRPr sz="3600"/>
            </a:lvl3pPr>
            <a:lvl4pPr lvl="3" algn="ctr">
              <a:spcBef>
                <a:spcPts val="0"/>
              </a:spcBef>
              <a:buSzPct val="100000"/>
              <a:defRPr sz="3600"/>
            </a:lvl4pPr>
            <a:lvl5pPr lvl="4" algn="ctr">
              <a:spcBef>
                <a:spcPts val="0"/>
              </a:spcBef>
              <a:buSzPct val="100000"/>
              <a:defRPr sz="3600"/>
            </a:lvl5pPr>
            <a:lvl6pPr lvl="5" algn="ctr">
              <a:spcBef>
                <a:spcPts val="0"/>
              </a:spcBef>
              <a:buSzPct val="100000"/>
              <a:defRPr sz="3600"/>
            </a:lvl6pPr>
            <a:lvl7pPr lvl="6" algn="ctr">
              <a:spcBef>
                <a:spcPts val="0"/>
              </a:spcBef>
              <a:buSzPct val="100000"/>
              <a:defRPr sz="3600"/>
            </a:lvl7pPr>
            <a:lvl8pPr lvl="7" algn="ctr">
              <a:spcBef>
                <a:spcPts val="0"/>
              </a:spcBef>
              <a:buSzPct val="100000"/>
              <a:defRPr sz="3600"/>
            </a:lvl8pPr>
            <a:lvl9pPr lvl="8" algn="ctr">
              <a:spcBef>
                <a:spcPts val="0"/>
              </a:spcBef>
              <a:buSzPct val="100000"/>
              <a:defRPr sz="3600"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fr"/>
              <a:t>‹N°›</a:t>
            </a:fld>
            <a:endParaRPr lang="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fr"/>
              <a:t>‹N°›</a:t>
            </a:fld>
            <a:endParaRPr lang="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hape 2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fr"/>
              <a:t>‹N°›</a:t>
            </a:fld>
            <a:endParaRPr lang="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fr"/>
              <a:t>‹N°›</a:t>
            </a:fld>
            <a:endParaRPr lang="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One column tex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buSzPct val="100000"/>
              <a:defRPr sz="2400"/>
            </a:lvl1pPr>
            <a:lvl2pPr lvl="1">
              <a:spcBef>
                <a:spcPts val="0"/>
              </a:spcBef>
              <a:buSzPct val="100000"/>
              <a:defRPr sz="2400"/>
            </a:lvl2pPr>
            <a:lvl3pPr lvl="2">
              <a:spcBef>
                <a:spcPts val="0"/>
              </a:spcBef>
              <a:buSzPct val="100000"/>
              <a:defRPr sz="2400"/>
            </a:lvl3pPr>
            <a:lvl4pPr lvl="3">
              <a:spcBef>
                <a:spcPts val="0"/>
              </a:spcBef>
              <a:buSzPct val="100000"/>
              <a:defRPr sz="2400"/>
            </a:lvl4pPr>
            <a:lvl5pPr lvl="4">
              <a:spcBef>
                <a:spcPts val="0"/>
              </a:spcBef>
              <a:buSzPct val="100000"/>
              <a:defRPr sz="2400"/>
            </a:lvl5pPr>
            <a:lvl6pPr lvl="5">
              <a:spcBef>
                <a:spcPts val="0"/>
              </a:spcBef>
              <a:buSzPct val="100000"/>
              <a:defRPr sz="2400"/>
            </a:lvl6pPr>
            <a:lvl7pPr lvl="6">
              <a:spcBef>
                <a:spcPts val="0"/>
              </a:spcBef>
              <a:buSzPct val="100000"/>
              <a:defRPr sz="2400"/>
            </a:lvl7pPr>
            <a:lvl8pPr lvl="7">
              <a:spcBef>
                <a:spcPts val="0"/>
              </a:spcBef>
              <a:buSzPct val="100000"/>
              <a:defRPr sz="2400"/>
            </a:lvl8pPr>
            <a:lvl9pPr lvl="8">
              <a:spcBef>
                <a:spcPts val="0"/>
              </a:spcBef>
              <a:buSzPct val="100000"/>
              <a:defRPr sz="2400"/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2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fr"/>
              <a:t>‹N°›</a:t>
            </a:fld>
            <a:endParaRPr lang="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ain point">
    <p:bg>
      <p:bgPr>
        <a:solidFill>
          <a:schemeClr val="lt2"/>
        </a:solidFill>
        <a:effectLst/>
      </p:bgPr>
    </p:bg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490250" y="526350"/>
            <a:ext cx="6227100" cy="40908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fr">
                <a:solidFill>
                  <a:schemeClr val="lt1"/>
                </a:solidFill>
              </a:rPr>
              <a:t>‹N°›</a:t>
            </a:fld>
            <a:endParaRPr lang="fr">
              <a:solidFill>
                <a:schemeClr val="lt1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title and description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hape 40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cxnSp>
        <p:nvCxnSpPr>
          <p:cNvPr id="41" name="Shape 41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2" name="Shape 42"/>
          <p:cNvSpPr txBox="1">
            <a:spLocks noGrp="1"/>
          </p:cNvSpPr>
          <p:nvPr>
            <p:ph type="title"/>
          </p:nvPr>
        </p:nvSpPr>
        <p:spPr>
          <a:xfrm>
            <a:off x="265500" y="1081400"/>
            <a:ext cx="4045200" cy="17103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4200"/>
            </a:lvl1pPr>
            <a:lvl2pPr lvl="1" algn="ctr">
              <a:spcBef>
                <a:spcPts val="0"/>
              </a:spcBef>
              <a:buSzPct val="100000"/>
              <a:defRPr sz="4200"/>
            </a:lvl2pPr>
            <a:lvl3pPr lvl="2" algn="ctr">
              <a:spcBef>
                <a:spcPts val="0"/>
              </a:spcBef>
              <a:buSzPct val="100000"/>
              <a:defRPr sz="4200"/>
            </a:lvl3pPr>
            <a:lvl4pPr lvl="3" algn="ctr">
              <a:spcBef>
                <a:spcPts val="0"/>
              </a:spcBef>
              <a:buSzPct val="100000"/>
              <a:defRPr sz="4200"/>
            </a:lvl4pPr>
            <a:lvl5pPr lvl="4" algn="ctr">
              <a:spcBef>
                <a:spcPts val="0"/>
              </a:spcBef>
              <a:buSzPct val="100000"/>
              <a:defRPr sz="4200"/>
            </a:lvl5pPr>
            <a:lvl6pPr lvl="5" algn="ctr">
              <a:spcBef>
                <a:spcPts val="0"/>
              </a:spcBef>
              <a:buSzPct val="100000"/>
              <a:defRPr sz="4200"/>
            </a:lvl6pPr>
            <a:lvl7pPr lvl="6" algn="ctr">
              <a:spcBef>
                <a:spcPts val="0"/>
              </a:spcBef>
              <a:buSzPct val="100000"/>
              <a:defRPr sz="4200"/>
            </a:lvl7pPr>
            <a:lvl8pPr lvl="7" algn="ctr">
              <a:spcBef>
                <a:spcPts val="0"/>
              </a:spcBef>
              <a:buSzPct val="100000"/>
              <a:defRPr sz="4200"/>
            </a:lvl8pPr>
            <a:lvl9pPr lvl="8" algn="ctr">
              <a:spcBef>
                <a:spcPts val="0"/>
              </a:spcBef>
              <a:buSzPct val="100000"/>
              <a:defRPr sz="4200"/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subTitle" idx="1"/>
          </p:nvPr>
        </p:nvSpPr>
        <p:spPr>
          <a:xfrm>
            <a:off x="265500" y="2845200"/>
            <a:ext cx="4045200" cy="13455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21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21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21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2100">
                <a:solidFill>
                  <a:schemeClr val="dk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2100">
                <a:solidFill>
                  <a:schemeClr val="dk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2100">
                <a:solidFill>
                  <a:schemeClr val="dk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2100">
                <a:solidFill>
                  <a:schemeClr val="dk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2100">
                <a:solidFill>
                  <a:schemeClr val="dk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21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fr">
                <a:solidFill>
                  <a:schemeClr val="lt1"/>
                </a:solidFill>
              </a:rPr>
              <a:t>‹N°›</a:t>
            </a:fld>
            <a:endParaRPr lang="fr">
              <a:solidFill>
                <a:schemeClr val="lt1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Oswald"/>
              <a:buNone/>
              <a:defRPr sz="21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1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fr"/>
              <a:t>‹N°›</a:t>
            </a:fld>
            <a:endParaRPr lang="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SzPct val="100000"/>
              <a:buFont typeface="Average"/>
              <a:defRPr sz="18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Font typeface="Average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Font typeface="Average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Font typeface="Average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Font typeface="Average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Font typeface="Average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Font typeface="Average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Font typeface="Average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Font typeface="Average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r">
              <a:spcBef>
                <a:spcPts val="0"/>
              </a:spcBef>
              <a:buNone/>
            </a:pPr>
            <a:fld id="{00000000-1234-1234-1234-123412341234}" type="slidenum">
              <a:rPr lang="fr"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rPr>
              <a:t>‹N°›</a:t>
            </a:fld>
            <a:endParaRPr lang="fr" sz="1000">
              <a:solidFill>
                <a:schemeClr val="accent3"/>
              </a:solidFill>
              <a:latin typeface="Average"/>
              <a:ea typeface="Average"/>
              <a:cs typeface="Average"/>
              <a:sym typeface="Average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media" Target="../media/media1.mp4"/><Relationship Id="rId7" Type="http://schemas.openxmlformats.org/officeDocument/2006/relationships/image" Target="../media/image5.jp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11.xml"/><Relationship Id="rId4" Type="http://schemas.openxmlformats.org/officeDocument/2006/relationships/video" Target="../media/media1.mp4"/><Relationship Id="rId9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media" Target="../media/media1.mp4"/><Relationship Id="rId7" Type="http://schemas.openxmlformats.org/officeDocument/2006/relationships/image" Target="../media/image5.jp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11.xml"/><Relationship Id="rId4" Type="http://schemas.openxmlformats.org/officeDocument/2006/relationships/video" Target="../media/media1.mp4"/><Relationship Id="rId9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7.png"/><Relationship Id="rId5" Type="http://schemas.openxmlformats.org/officeDocument/2006/relationships/image" Target="../media/image3.jpg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7.png"/><Relationship Id="rId5" Type="http://schemas.openxmlformats.org/officeDocument/2006/relationships/image" Target="../media/image5.jpg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7.png"/><Relationship Id="rId5" Type="http://schemas.openxmlformats.org/officeDocument/2006/relationships/image" Target="../media/image5.jpg"/><Relationship Id="rId4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7.png"/><Relationship Id="rId5" Type="http://schemas.openxmlformats.org/officeDocument/2006/relationships/image" Target="../media/image5.jpg"/><Relationship Id="rId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4.png"/><Relationship Id="rId5" Type="http://schemas.openxmlformats.org/officeDocument/2006/relationships/image" Target="../media/image3.jp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4.png"/><Relationship Id="rId5" Type="http://schemas.openxmlformats.org/officeDocument/2006/relationships/image" Target="../media/image5.jp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6.png"/><Relationship Id="rId5" Type="http://schemas.openxmlformats.org/officeDocument/2006/relationships/image" Target="../media/image3.jp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6.png"/><Relationship Id="rId5" Type="http://schemas.openxmlformats.org/officeDocument/2006/relationships/image" Target="../media/image5.jp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media" Target="../media/media1.mp4"/><Relationship Id="rId7" Type="http://schemas.openxmlformats.org/officeDocument/2006/relationships/image" Target="../media/image5.jp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11.xml"/><Relationship Id="rId4" Type="http://schemas.openxmlformats.org/officeDocument/2006/relationships/video" Target="../media/media1.mp4"/><Relationship Id="rId9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media" Target="../media/media1.mp4"/><Relationship Id="rId7" Type="http://schemas.openxmlformats.org/officeDocument/2006/relationships/image" Target="../media/image5.jp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11.xml"/><Relationship Id="rId4" Type="http://schemas.openxmlformats.org/officeDocument/2006/relationships/video" Target="../media/media1.mp4"/><Relationship Id="rId9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Shape 5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261599" y="730275"/>
            <a:ext cx="6620798" cy="36829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7">
            <a:alphaModFix/>
          </a:blip>
          <a:stretch>
            <a:fillRect/>
          </a:stretch>
        </a:blipFill>
        <a:effectLst/>
      </p:bgPr>
    </p:bg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 txBox="1"/>
          <p:nvPr/>
        </p:nvSpPr>
        <p:spPr>
          <a:xfrm>
            <a:off x="129475" y="1391825"/>
            <a:ext cx="4272600" cy="2367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fr" sz="3600">
                <a:solidFill>
                  <a:srgbClr val="FFCC33"/>
                </a:solidFill>
                <a:latin typeface="Oswald"/>
                <a:ea typeface="Oswald"/>
                <a:cs typeface="Oswald"/>
                <a:sym typeface="Oswald"/>
              </a:rPr>
              <a:t>Comment les candidats ont-ils été choisis pour ces épreuves ?</a:t>
            </a:r>
          </a:p>
        </p:txBody>
      </p:sp>
      <p:pic>
        <p:nvPicPr>
          <p:cNvPr id="7" name="Declic-02-extrait-02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844198" y="1999759"/>
            <a:ext cx="2169002" cy="1220064"/>
          </a:xfrm>
          <a:prstGeom prst="rect">
            <a:avLst/>
          </a:prstGeom>
        </p:spPr>
      </p:pic>
      <p:pic>
        <p:nvPicPr>
          <p:cNvPr id="8" name="declic-02-extrait-01.mp4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677991" y="1999758"/>
            <a:ext cx="2169003" cy="12200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2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32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356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9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 mute="1">
                <p:cTn id="20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video>
              <p:cMediaNode vol="80000" mute="1">
                <p:cTn id="21" repeatCount="indefinite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7">
            <a:alphaModFix/>
          </a:blip>
          <a:stretch>
            <a:fillRect/>
          </a:stretch>
        </a:blipFill>
        <a:effectLst/>
      </p:bgPr>
    </p:bg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 txBox="1"/>
          <p:nvPr/>
        </p:nvSpPr>
        <p:spPr>
          <a:xfrm>
            <a:off x="129475" y="1391825"/>
            <a:ext cx="4272600" cy="2367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fr" sz="3600">
                <a:solidFill>
                  <a:srgbClr val="FFCC33"/>
                </a:solidFill>
                <a:latin typeface="Oswald"/>
                <a:ea typeface="Oswald"/>
                <a:cs typeface="Oswald"/>
                <a:sym typeface="Oswald"/>
              </a:rPr>
              <a:t>Quelles sont les différences dans la manière de filmer ces épreuves ?</a:t>
            </a:r>
          </a:p>
        </p:txBody>
      </p:sp>
      <p:pic>
        <p:nvPicPr>
          <p:cNvPr id="7" name="Declic-02-extrait-02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844198" y="1999759"/>
            <a:ext cx="2169002" cy="1220064"/>
          </a:xfrm>
          <a:prstGeom prst="rect">
            <a:avLst/>
          </a:prstGeom>
        </p:spPr>
      </p:pic>
      <p:pic>
        <p:nvPicPr>
          <p:cNvPr id="8" name="declic-02-extrait-01.mp4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677991" y="1999758"/>
            <a:ext cx="2169003" cy="12200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2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32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356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9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 mute="1">
                <p:cTn id="20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video>
              <p:cMediaNode vol="80000" mute="1">
                <p:cTn id="21" repeatCount="indefinite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/>
          <p:nvPr/>
        </p:nvSpPr>
        <p:spPr>
          <a:xfrm>
            <a:off x="851700" y="610850"/>
            <a:ext cx="7440600" cy="4231800"/>
          </a:xfrm>
          <a:prstGeom prst="rect">
            <a:avLst/>
          </a:prstGeom>
          <a:noFill/>
          <a:ln w="38100" cap="flat" cmpd="sng">
            <a:solidFill>
              <a:srgbClr val="CC0066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fr"/>
              <a:t> </a:t>
            </a:r>
          </a:p>
        </p:txBody>
      </p:sp>
      <p:sp>
        <p:nvSpPr>
          <p:cNvPr id="129" name="Shape 129"/>
          <p:cNvSpPr txBox="1"/>
          <p:nvPr/>
        </p:nvSpPr>
        <p:spPr>
          <a:xfrm>
            <a:off x="2435700" y="1543250"/>
            <a:ext cx="4272600" cy="2367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fr" sz="4800">
                <a:solidFill>
                  <a:srgbClr val="FFCC33"/>
                </a:solidFill>
                <a:latin typeface="Oswald"/>
                <a:ea typeface="Oswald"/>
                <a:cs typeface="Oswald"/>
                <a:sym typeface="Oswald"/>
              </a:rPr>
              <a:t>Regardez la suite du deuxième extrait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5">
            <a:alphaModFix/>
          </a:blip>
          <a:stretch>
            <a:fillRect/>
          </a:stretch>
        </a:blipFill>
        <a:effectLst/>
      </p:bgPr>
    </p:bg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/>
          <p:nvPr/>
        </p:nvSpPr>
        <p:spPr>
          <a:xfrm>
            <a:off x="851700" y="610850"/>
            <a:ext cx="7440600" cy="4231800"/>
          </a:xfrm>
          <a:prstGeom prst="rect">
            <a:avLst/>
          </a:prstGeom>
          <a:noFill/>
          <a:ln w="38100" cap="flat" cmpd="sng">
            <a:solidFill>
              <a:srgbClr val="CC0066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fr"/>
              <a:t> </a:t>
            </a:r>
          </a:p>
        </p:txBody>
      </p:sp>
      <p:pic>
        <p:nvPicPr>
          <p:cNvPr id="2" name="Declic-02-extrait-03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3152"/>
            <a:ext cx="9144000" cy="51435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52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5">
            <a:alphaModFix/>
          </a:blip>
          <a:stretch>
            <a:fillRect/>
          </a:stretch>
        </a:blipFill>
        <a:effectLst/>
      </p:bgPr>
    </p:bg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Shape 140"/>
          <p:cNvSpPr txBox="1"/>
          <p:nvPr/>
        </p:nvSpPr>
        <p:spPr>
          <a:xfrm>
            <a:off x="129475" y="1391825"/>
            <a:ext cx="4272600" cy="2367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fr" sz="4400">
                <a:solidFill>
                  <a:srgbClr val="FFCC33"/>
                </a:solidFill>
                <a:latin typeface="Oswald"/>
                <a:ea typeface="Oswald"/>
                <a:cs typeface="Oswald"/>
                <a:sym typeface="Oswald"/>
              </a:rPr>
              <a:t>Décrivez ce que  vous avez entendu dans cet extrait</a:t>
            </a:r>
          </a:p>
        </p:txBody>
      </p:sp>
      <p:pic>
        <p:nvPicPr>
          <p:cNvPr id="4" name="Declic-02-extrait-03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682916" y="1347614"/>
            <a:ext cx="4353580" cy="24488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5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5">
            <a:alphaModFix/>
          </a:blip>
          <a:stretch>
            <a:fillRect/>
          </a:stretch>
        </a:blipFill>
        <a:effectLst/>
      </p:bgPr>
    </p:bg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Shape 146"/>
          <p:cNvSpPr txBox="1"/>
          <p:nvPr/>
        </p:nvSpPr>
        <p:spPr>
          <a:xfrm>
            <a:off x="129475" y="1391825"/>
            <a:ext cx="4272600" cy="2367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fr" sz="4400">
                <a:solidFill>
                  <a:srgbClr val="FFCC33"/>
                </a:solidFill>
                <a:latin typeface="Oswald"/>
                <a:ea typeface="Oswald"/>
                <a:cs typeface="Oswald"/>
                <a:sym typeface="Oswald"/>
              </a:rPr>
              <a:t>Comment qualifier les commentaires ?</a:t>
            </a:r>
          </a:p>
        </p:txBody>
      </p:sp>
      <p:pic>
        <p:nvPicPr>
          <p:cNvPr id="5" name="Declic-02-extrait-03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682916" y="1347614"/>
            <a:ext cx="4353580" cy="24488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52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 mute="1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5">
            <a:alphaModFix/>
          </a:blip>
          <a:stretch>
            <a:fillRect/>
          </a:stretch>
        </a:blipFill>
        <a:effectLst/>
      </p:bgPr>
    </p:bg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Shape 152"/>
          <p:cNvSpPr txBox="1"/>
          <p:nvPr/>
        </p:nvSpPr>
        <p:spPr>
          <a:xfrm>
            <a:off x="129475" y="1391825"/>
            <a:ext cx="4272600" cy="2367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fr" sz="4000">
                <a:solidFill>
                  <a:srgbClr val="FFCC33"/>
                </a:solidFill>
                <a:latin typeface="Oswald"/>
                <a:ea typeface="Oswald"/>
                <a:cs typeface="Oswald"/>
                <a:sym typeface="Oswald"/>
              </a:rPr>
              <a:t>Pour vous, qu’est ce que le sexisme ?</a:t>
            </a:r>
          </a:p>
        </p:txBody>
      </p:sp>
      <p:pic>
        <p:nvPicPr>
          <p:cNvPr id="5" name="Declic-02-extrait-03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682916" y="1347614"/>
            <a:ext cx="4353580" cy="24488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52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 mute="1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" name="Shape 15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261599" y="730275"/>
            <a:ext cx="6620798" cy="36829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/>
          <p:nvPr/>
        </p:nvSpPr>
        <p:spPr>
          <a:xfrm>
            <a:off x="851700" y="610850"/>
            <a:ext cx="7440600" cy="4231800"/>
          </a:xfrm>
          <a:prstGeom prst="rect">
            <a:avLst/>
          </a:prstGeom>
          <a:noFill/>
          <a:ln w="38100" cap="flat" cmpd="sng">
            <a:solidFill>
              <a:srgbClr val="CC0066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fr"/>
              <a:t> </a:t>
            </a:r>
          </a:p>
        </p:txBody>
      </p:sp>
      <p:sp>
        <p:nvSpPr>
          <p:cNvPr id="65" name="Shape 65"/>
          <p:cNvSpPr txBox="1"/>
          <p:nvPr/>
        </p:nvSpPr>
        <p:spPr>
          <a:xfrm>
            <a:off x="2435700" y="1543250"/>
            <a:ext cx="4272600" cy="2367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fr" sz="4800">
                <a:solidFill>
                  <a:srgbClr val="FFCC33"/>
                </a:solidFill>
                <a:latin typeface="Oswald"/>
                <a:ea typeface="Oswald"/>
                <a:cs typeface="Oswald"/>
                <a:sym typeface="Oswald"/>
              </a:rPr>
              <a:t>Premier extrait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5">
            <a:alphaModFix/>
          </a:blip>
          <a:stretch>
            <a:fillRect/>
          </a:stretch>
        </a:blipFill>
        <a:effectLst/>
      </p:bgPr>
    </p:bg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/>
          <p:nvPr/>
        </p:nvSpPr>
        <p:spPr>
          <a:xfrm>
            <a:off x="851700" y="610850"/>
            <a:ext cx="7440600" cy="4231800"/>
          </a:xfrm>
          <a:prstGeom prst="rect">
            <a:avLst/>
          </a:prstGeom>
          <a:noFill/>
          <a:ln w="38100" cap="flat" cmpd="sng">
            <a:solidFill>
              <a:srgbClr val="CC0066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fr"/>
              <a:t> </a:t>
            </a:r>
          </a:p>
        </p:txBody>
      </p:sp>
      <p:pic>
        <p:nvPicPr>
          <p:cNvPr id="2" name="declic-02-extrait-01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12662"/>
            <a:ext cx="9108504" cy="51235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2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5">
            <a:alphaModFix/>
          </a:blip>
          <a:stretch>
            <a:fillRect/>
          </a:stretch>
        </a:blipFill>
        <a:effectLst/>
      </p:bgPr>
    </p:bg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 txBox="1"/>
          <p:nvPr/>
        </p:nvSpPr>
        <p:spPr>
          <a:xfrm>
            <a:off x="129475" y="1391825"/>
            <a:ext cx="4272600" cy="2367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fr" sz="4800">
                <a:solidFill>
                  <a:srgbClr val="FFCC33"/>
                </a:solidFill>
                <a:latin typeface="Oswald"/>
                <a:ea typeface="Oswald"/>
                <a:cs typeface="Oswald"/>
                <a:sym typeface="Oswald"/>
              </a:rPr>
              <a:t>Décrivez ce premier extrait</a:t>
            </a:r>
          </a:p>
        </p:txBody>
      </p:sp>
      <p:pic>
        <p:nvPicPr>
          <p:cNvPr id="4" name="declic-02-extrait-01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716016" y="1367837"/>
            <a:ext cx="4293292" cy="24149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2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/>
          <p:nvPr/>
        </p:nvSpPr>
        <p:spPr>
          <a:xfrm>
            <a:off x="851700" y="610850"/>
            <a:ext cx="7440600" cy="4231800"/>
          </a:xfrm>
          <a:prstGeom prst="rect">
            <a:avLst/>
          </a:prstGeom>
          <a:noFill/>
          <a:ln w="38100" cap="flat" cmpd="sng">
            <a:solidFill>
              <a:srgbClr val="CC0066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fr"/>
              <a:t> </a:t>
            </a:r>
          </a:p>
        </p:txBody>
      </p:sp>
      <p:sp>
        <p:nvSpPr>
          <p:cNvPr id="83" name="Shape 83"/>
          <p:cNvSpPr txBox="1"/>
          <p:nvPr/>
        </p:nvSpPr>
        <p:spPr>
          <a:xfrm>
            <a:off x="2435700" y="1543250"/>
            <a:ext cx="4272600" cy="2367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fr" sz="4800">
                <a:solidFill>
                  <a:srgbClr val="FFCC33"/>
                </a:solidFill>
                <a:latin typeface="Oswald"/>
                <a:ea typeface="Oswald"/>
                <a:cs typeface="Oswald"/>
                <a:sym typeface="Oswald"/>
              </a:rPr>
              <a:t>Deuxième extrait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5">
            <a:alphaModFix/>
          </a:blip>
          <a:stretch>
            <a:fillRect/>
          </a:stretch>
        </a:blipFill>
        <a:effectLst/>
      </p:bgPr>
    </p:bg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/>
          <p:nvPr/>
        </p:nvSpPr>
        <p:spPr>
          <a:xfrm>
            <a:off x="851700" y="610850"/>
            <a:ext cx="7440600" cy="4231800"/>
          </a:xfrm>
          <a:prstGeom prst="rect">
            <a:avLst/>
          </a:prstGeom>
          <a:noFill/>
          <a:ln w="38100" cap="flat" cmpd="sng">
            <a:solidFill>
              <a:srgbClr val="CC0066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fr"/>
              <a:t> </a:t>
            </a:r>
          </a:p>
        </p:txBody>
      </p:sp>
      <p:pic>
        <p:nvPicPr>
          <p:cNvPr id="2" name="Declic-02-extrait-02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9144000" cy="51435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56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5">
            <a:alphaModFix/>
          </a:blip>
          <a:stretch>
            <a:fillRect/>
          </a:stretch>
        </a:blipFill>
        <a:effectLst/>
      </p:bgPr>
    </p:bg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 txBox="1"/>
          <p:nvPr/>
        </p:nvSpPr>
        <p:spPr>
          <a:xfrm>
            <a:off x="129475" y="1391825"/>
            <a:ext cx="4272600" cy="2367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fr" sz="4800">
                <a:solidFill>
                  <a:srgbClr val="FFCC33"/>
                </a:solidFill>
                <a:latin typeface="Oswald"/>
                <a:ea typeface="Oswald"/>
                <a:cs typeface="Oswald"/>
                <a:sym typeface="Oswald"/>
              </a:rPr>
              <a:t>Décrivez ce deuxième extrait</a:t>
            </a:r>
          </a:p>
        </p:txBody>
      </p:sp>
      <p:pic>
        <p:nvPicPr>
          <p:cNvPr id="4" name="Declic-02-extrait-02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716016" y="1354764"/>
            <a:ext cx="4273885" cy="24040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56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7">
            <a:alphaModFix/>
          </a:blip>
          <a:stretch>
            <a:fillRect/>
          </a:stretch>
        </a:blipFill>
        <a:effectLst/>
      </p:bgPr>
    </p:bg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 txBox="1"/>
          <p:nvPr/>
        </p:nvSpPr>
        <p:spPr>
          <a:xfrm>
            <a:off x="129475" y="1391825"/>
            <a:ext cx="4272600" cy="2367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fr" sz="4800">
                <a:solidFill>
                  <a:srgbClr val="FFCC33"/>
                </a:solidFill>
                <a:latin typeface="Oswald"/>
                <a:ea typeface="Oswald"/>
                <a:cs typeface="Oswald"/>
                <a:sym typeface="Oswald"/>
              </a:rPr>
              <a:t>Comparez les deux extraits</a:t>
            </a:r>
          </a:p>
        </p:txBody>
      </p:sp>
      <p:pic>
        <p:nvPicPr>
          <p:cNvPr id="5" name="Declic-02-extrait-02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844198" y="1999759"/>
            <a:ext cx="2169002" cy="1220064"/>
          </a:xfrm>
          <a:prstGeom prst="rect">
            <a:avLst/>
          </a:prstGeom>
        </p:spPr>
      </p:pic>
      <p:pic>
        <p:nvPicPr>
          <p:cNvPr id="6" name="declic-02-extrait-01.mp4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677991" y="1999758"/>
            <a:ext cx="2169003" cy="12200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2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32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356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10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 mute="1">
                <p:cTn id="16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7">
            <a:alphaModFix/>
          </a:blip>
          <a:stretch>
            <a:fillRect/>
          </a:stretch>
        </a:blipFill>
        <a:effectLst/>
      </p:bgPr>
    </p:bg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 txBox="1"/>
          <p:nvPr/>
        </p:nvSpPr>
        <p:spPr>
          <a:xfrm>
            <a:off x="129475" y="1391825"/>
            <a:ext cx="4272600" cy="2367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fr" sz="3400">
                <a:solidFill>
                  <a:srgbClr val="FFCC33"/>
                </a:solidFill>
                <a:latin typeface="Oswald"/>
                <a:ea typeface="Oswald"/>
                <a:cs typeface="Oswald"/>
                <a:sym typeface="Oswald"/>
              </a:rPr>
              <a:t>Décrivez les deux univers de ces épreuves</a:t>
            </a:r>
          </a:p>
        </p:txBody>
      </p:sp>
      <p:pic>
        <p:nvPicPr>
          <p:cNvPr id="7" name="Declic-02-extrait-02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844198" y="1999759"/>
            <a:ext cx="2169002" cy="1220064"/>
          </a:xfrm>
          <a:prstGeom prst="rect">
            <a:avLst/>
          </a:prstGeom>
        </p:spPr>
      </p:pic>
      <p:pic>
        <p:nvPicPr>
          <p:cNvPr id="8" name="declic-02-extrait-01.mp4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677991" y="1999758"/>
            <a:ext cx="2169003" cy="12200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2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32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356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9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 mute="1">
                <p:cTn id="20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video>
              <p:cMediaNode vol="80000" mute="1">
                <p:cTn id="21" repeatCount="indefinite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slate">
  <a:themeElements>
    <a:clrScheme name="Slate">
      <a:dk1>
        <a:srgbClr val="FFFFFF"/>
      </a:dk1>
      <a:lt1>
        <a:srgbClr val="37474F"/>
      </a:lt1>
      <a:dk2>
        <a:srgbClr val="9E9E9E"/>
      </a:dk2>
      <a:lt2>
        <a:srgbClr val="E0E0E0"/>
      </a:lt2>
      <a:accent1>
        <a:srgbClr val="616161"/>
      </a:accent1>
      <a:accent2>
        <a:srgbClr val="78909C"/>
      </a:accent2>
      <a:accent3>
        <a:srgbClr val="CACACA"/>
      </a:accent3>
      <a:accent4>
        <a:srgbClr val="64FFDA"/>
      </a:accent4>
      <a:accent5>
        <a:srgbClr val="FFD966"/>
      </a:accent5>
      <a:accent6>
        <a:srgbClr val="F5F5F5"/>
      </a:accent6>
      <a:hlink>
        <a:srgbClr val="FFD966"/>
      </a:hlink>
      <a:folHlink>
        <a:srgbClr val="FFD96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80</Words>
  <Application>Microsoft Office PowerPoint</Application>
  <PresentationFormat>Affichage à l'écran (16:9)</PresentationFormat>
  <Paragraphs>18</Paragraphs>
  <Slides>17</Slides>
  <Notes>17</Notes>
  <HiddenSlides>0</HiddenSlides>
  <MMClips>16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17</vt:i4>
      </vt:variant>
    </vt:vector>
  </HeadingPairs>
  <TitlesOfParts>
    <vt:vector size="21" baseType="lpstr">
      <vt:lpstr>Arial</vt:lpstr>
      <vt:lpstr>Average</vt:lpstr>
      <vt:lpstr>Oswald</vt:lpstr>
      <vt:lpstr>slate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cp:lastModifiedBy>Kévin Legros</cp:lastModifiedBy>
  <cp:revision>2</cp:revision>
  <dcterms:modified xsi:type="dcterms:W3CDTF">2017-06-12T10:24:42Z</dcterms:modified>
</cp:coreProperties>
</file>